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70" r:id="rId5"/>
    <p:sldId id="269" r:id="rId6"/>
    <p:sldId id="271" r:id="rId7"/>
    <p:sldId id="260" r:id="rId8"/>
    <p:sldId id="1633" r:id="rId9"/>
    <p:sldId id="1634" r:id="rId10"/>
    <p:sldId id="259" r:id="rId11"/>
    <p:sldId id="1635" r:id="rId12"/>
    <p:sldId id="26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37EA-F1DA-8358-EB67-98125D994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B16E9-56F6-58FF-563D-0146321E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54A9-A75E-8EB4-FB06-01E41B4B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AEB3A-6C5B-F8DC-95AB-3CFD9A77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31D2-E4B3-F575-71B7-38E928DD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9FBD-B5A8-0E9A-BE28-D5EDEF49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65C42-4A01-DF18-A832-CA768EA57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0D7D6-2392-E219-4FD0-BC2B7775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84A1-5405-B71B-59C5-7D023241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27CC-9634-F82E-573E-2B6E906F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EDFA8-FADE-A70A-3101-9315709CA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9BE40-0119-0631-2C18-582E6F93E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524F-1F4E-B2FF-BAFA-6CE8794F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AD97-0981-C99F-DD40-7837A4B5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7E92F-8311-0126-BAC3-EEF0831A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A9ED-BFF6-6A17-0264-1F8E7505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A7F6-794D-85A6-46A4-C55A0ABB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F441-6140-F579-9212-9F29B56F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D592-C527-297A-3F68-DD1E57EC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7FBA5-05CF-A34E-29C0-0D7739DE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C795-AAE3-0EE2-471E-41925D56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C2D06-46BC-7498-FDAA-5798CDA2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A874-161C-63B2-1D7D-6032407A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DD9B-FED9-1757-A548-AEDD1CEE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9377-CD72-00C1-C994-48BD1A1C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9174-E12C-F439-FF69-1A65D988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D31F-B5DF-5493-47BB-1F9D8D588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39B33-A9D6-BB0A-8356-005687CB8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42B63-24AD-B9EC-EDFB-A963D2B7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F8D16-B4D2-9DB9-CB3D-02B20D12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CAD15-B36C-43B1-9072-7E6E8FC8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C00A-A534-6677-002D-CBCD071D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1C951-678B-186D-9413-1604EE16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B5269-82F5-A3FB-262A-4AE0F357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35543-635B-7F24-4545-B94394598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242D8-50D5-A8E8-520F-9EEC93D29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B6AFF-7DC8-0B00-0686-F7A5F261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95B70-61DE-FC59-48B2-09261E95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126CC-A705-FDF9-941A-C958299C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8706-6795-D3C2-6B4F-386A89B0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3C9E5-FBCF-FA46-E265-FFC84716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8BEF6-9AEA-9712-4B8D-A36A4FDC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0D048-BBD3-09B7-2A45-5F960A58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E3ACE-9225-F53C-BBDC-F471769E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4514A-A2A0-A59A-09C5-8AAC4415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AAD7-4398-9FE1-CA64-ACC5F640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6D5B-8661-D80C-3F46-262E7C65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CA4A-B372-A42D-4360-F665BA6C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C71E4-2961-4B74-47F8-B76CFBF1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1709-B83E-5A28-0EE5-B91E4B4C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C3C3C-459C-6DBC-0928-99AE5A18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58099-B281-8237-79A1-67E84FF8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ACE9-EF0D-80C3-FFD0-E9606006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9F17D-D185-E009-10D9-554C2E581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E5F24-C13C-C31C-B777-0884CAB34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88BBA-F619-AA2A-F932-159EB632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B58B8-F067-B2C4-F50E-16D9A19A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16B5C-EB0A-39E2-D9DA-4DC1B01D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10D5E-2024-48E6-0E82-310C9247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26BA0-27AA-D94F-CA50-083B979EE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49330-FEE7-A9EB-12F5-A9BCF117F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B98B-9130-4F78-87A9-318A907CE72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97D2-80A3-18F6-9967-EAF4B0FCA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E4E6-BE62-3590-32F4-F49FCA151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8D2E-8981-465B-949A-B26AFCE9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amazon.com/Rescue-Billy-Month-Old-Manikin/dp/B002TECK7G/ref=sr_1_1?crid=OQF17DPPKQYM&amp;keywords=rescue+manikin+billy&amp;qid=1695756643&amp;s=sporting-goods&amp;sprefix=rescue+manikin+billy%2Csporting%2C70&amp;sr=1-1&amp;ufe=app_do%3Aamzn1.fos.ac2169a1-b668-44b9-8bd0-5ec63b24bcb5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Inflatable-Double-Molded-Football-Inflation-Atlantic/dp/B000MJMQ74/ref=sr_1_25?crid=1GXGSM4SDCGK7&amp;keywords=taylormade%2Bboat%2Bbumpers&amp;qid=1698668009&amp;sprefix=taylormade%2Bboat%2Bbumper%2Caps%2C84&amp;sr=8-25&amp;th=1&amp;psc=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hyperlink" Target="https://www.amazon.com/SturdyShape-Stainless-Protection-Suitable-Pontoon/dp/B0C3B5XGN1/ref=sr_1_1_sspa?keywords=boat+sand+anchor&amp;qid=1698680847&amp;sr=8-1-spons&amp;sp_csd=d2lkZ2V0TmFtZT1zcF9hdGY&amp;psc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00EC6-7313-9971-0690-6E5C15F2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06" y="131563"/>
            <a:ext cx="9790988" cy="189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998D8F-CF1E-6FBB-3A8A-D55D8A55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38" y="3983503"/>
            <a:ext cx="2737123" cy="2742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FB493-72CC-32BF-BB81-B5824EE3F42F}"/>
              </a:ext>
            </a:extLst>
          </p:cNvPr>
          <p:cNvSpPr txBox="1">
            <a:spLocks/>
          </p:cNvSpPr>
          <p:nvPr/>
        </p:nvSpPr>
        <p:spPr>
          <a:xfrm>
            <a:off x="0" y="2256639"/>
            <a:ext cx="12192000" cy="1253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13668"/>
                </a:solidFill>
              </a:rPr>
              <a:t>Course Challenge Details</a:t>
            </a:r>
          </a:p>
        </p:txBody>
      </p:sp>
    </p:spTree>
    <p:extLst>
      <p:ext uri="{BB962C8B-B14F-4D97-AF65-F5344CB8AC3E}">
        <p14:creationId xmlns:p14="http://schemas.microsoft.com/office/powerpoint/2010/main" val="340739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E823-6BF8-A333-8743-DAC0A03A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#5 Sensor Deployment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91A36-D817-6589-8BD1-321C65E62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342" y="1582344"/>
            <a:ext cx="2979827" cy="20081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C8FAC-67C3-6015-BE34-83C999C1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61" y="3915502"/>
            <a:ext cx="2627808" cy="257635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B6C489-C5D7-8F73-DE83-A5870C7DC49F}"/>
              </a:ext>
            </a:extLst>
          </p:cNvPr>
          <p:cNvSpPr txBox="1">
            <a:spLocks/>
          </p:cNvSpPr>
          <p:nvPr/>
        </p:nvSpPr>
        <p:spPr>
          <a:xfrm>
            <a:off x="4151053" y="2127826"/>
            <a:ext cx="7492866" cy="3442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Teams will be able to define a deployable sensor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Navigate to the “Zebra” buoy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2” wide black electrical tape will be “spiral” wound around the white buoy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Deploy the sensor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Sensor must not be tethered to the LPV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Sensor upon initial deployment must be with 6’ radius of Zebra Buoy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Sensor must stay with in this defined halo for duration of scoring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0E934-DCDE-A4FC-BC63-3CBD8AC9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E823-6BF8-A333-8743-DAC0A03A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#6 Shore Deployment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B6C489-C5D7-8F73-DE83-A5870C7DC49F}"/>
              </a:ext>
            </a:extLst>
          </p:cNvPr>
          <p:cNvSpPr txBox="1">
            <a:spLocks/>
          </p:cNvSpPr>
          <p:nvPr/>
        </p:nvSpPr>
        <p:spPr>
          <a:xfrm>
            <a:off x="4151053" y="2127826"/>
            <a:ext cx="7492866" cy="34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Navigate to the Black Buoy which signifies the recommended shore deployment area</a:t>
            </a:r>
          </a:p>
          <a:p>
            <a:pPr marL="514339" indent="-514350">
              <a:buFont typeface="+mj-lt"/>
              <a:buAutoNum type="alphaLcParenR"/>
            </a:pPr>
            <a:r>
              <a:rPr lang="en-US" dirty="0"/>
              <a:t>Deploy a student designed object that is left on the beach within the defined area</a:t>
            </a:r>
          </a:p>
          <a:p>
            <a:pPr marL="514339" indent="-514350">
              <a:buFont typeface="+mj-lt"/>
              <a:buAutoNum type="alphaLcParenR"/>
            </a:pPr>
            <a:r>
              <a:rPr lang="en-US" dirty="0"/>
              <a:t>To receive full points the object must remain on the beach under its own capability after deployment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C2E7E-61DB-0D3F-010D-DB395795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89" y="1534339"/>
            <a:ext cx="2500371" cy="1894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35A674-8AB7-D9F5-D438-8DC3A1FD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3719470"/>
            <a:ext cx="2112846" cy="2130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C52C0C-B1A9-ECBC-56DA-C32C8988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0146-8CA5-A093-2186-9A39DF0D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4776" cy="566053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#7 Search &amp; Rescue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F93978-3685-ADA4-106A-E69FB5EC3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135" y="1533403"/>
            <a:ext cx="2924175" cy="23907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DF7171-7498-D098-4F53-9E6878754338}"/>
              </a:ext>
            </a:extLst>
          </p:cNvPr>
          <p:cNvSpPr txBox="1"/>
          <p:nvPr/>
        </p:nvSpPr>
        <p:spPr>
          <a:xfrm>
            <a:off x="597715" y="4503797"/>
            <a:ext cx="60946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amazon.com/Rescue-Billy-Month-Old-Manikin/dp/B002TECK7G/ref=sr_1_1?crid=OQF17DPPKQYM&amp;keywords=rescue+manikin+billy&amp;qid=1695756643&amp;s=sporting-goods&amp;sprefix=rescue+manikin+billy%2Csporting%2C70&amp;sr=1-1&amp;ufe=app_do%3Aamzn1.fos.ac2169a1-b668-44b9-8bd0-5ec63b24bcb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954384-92C6-B87A-E2D4-9DAF0EDBC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79" y="1341593"/>
            <a:ext cx="1724202" cy="2774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57F430-F552-E6E3-ECF8-8BB68894E4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340"/>
          <a:stretch/>
        </p:blipFill>
        <p:spPr>
          <a:xfrm>
            <a:off x="698383" y="4008368"/>
            <a:ext cx="5105400" cy="289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65B5BE-8CF3-65CA-C7E3-4C90D75E8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534" y="4398619"/>
            <a:ext cx="1065402" cy="1478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C2E96-0CD5-C28C-0C5D-917A6CC23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428" y="4398619"/>
            <a:ext cx="1282627" cy="1280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C6F5D-9077-6E7F-DFE6-07ADD4AF9921}"/>
              </a:ext>
            </a:extLst>
          </p:cNvPr>
          <p:cNvSpPr txBox="1"/>
          <p:nvPr/>
        </p:nvSpPr>
        <p:spPr>
          <a:xfrm>
            <a:off x="6394508" y="1171914"/>
            <a:ext cx="54339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39" lvl="1" indent="-514350">
              <a:buFont typeface="+mj-lt"/>
              <a:buAutoNum type="alphaLcPeriod"/>
            </a:pPr>
            <a:r>
              <a:rPr lang="en-US" dirty="0"/>
              <a:t>Find &amp; Retrieve a floating infant</a:t>
            </a:r>
          </a:p>
          <a:p>
            <a:pPr marL="971539" lvl="1" indent="-514350">
              <a:buFont typeface="+mj-lt"/>
              <a:buAutoNum type="alphaLcPeriod"/>
            </a:pPr>
            <a:r>
              <a:rPr lang="en-US" dirty="0"/>
              <a:t>Scoring</a:t>
            </a:r>
          </a:p>
          <a:p>
            <a:pPr marL="1257278" lvl="2" indent="-342900">
              <a:buFont typeface="+mj-lt"/>
              <a:buAutoNum type="arabicPeriod"/>
            </a:pPr>
            <a:r>
              <a:rPr lang="en-US" dirty="0"/>
              <a:t>Retrieve the object and the object stays in the water will have “Value 1”</a:t>
            </a:r>
          </a:p>
          <a:p>
            <a:pPr marL="1257278" lvl="2" indent="-342900">
              <a:buFont typeface="+mj-lt"/>
              <a:buAutoNum type="arabicPeriod"/>
            </a:pPr>
            <a:r>
              <a:rPr lang="en-US" dirty="0"/>
              <a:t>Full removal of the object from the water will have “Value 2”</a:t>
            </a:r>
          </a:p>
          <a:p>
            <a:pPr marL="1257278" lvl="2" indent="-342900">
              <a:buFont typeface="+mj-lt"/>
              <a:buAutoNum type="arabicPeriod"/>
            </a:pPr>
            <a:r>
              <a:rPr lang="en-US" dirty="0"/>
              <a:t>Any damage to the object will result in decreased points</a:t>
            </a:r>
          </a:p>
          <a:p>
            <a:pPr marL="1257278" lvl="2" indent="-342900">
              <a:buFont typeface="+mj-lt"/>
              <a:buAutoNum type="arabicPeriod"/>
            </a:pPr>
            <a:r>
              <a:rPr lang="en-US" dirty="0"/>
              <a:t>Retrieval process must be deemed safe for retrieving a human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3781E-1319-E01B-1922-1E6809C01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BDBA34-1E4B-C450-D0C9-EF6A384791DC}"/>
              </a:ext>
            </a:extLst>
          </p:cNvPr>
          <p:cNvSpPr txBox="1"/>
          <p:nvPr/>
        </p:nvSpPr>
        <p:spPr>
          <a:xfrm>
            <a:off x="5889310" y="603285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378" lvl="2"/>
            <a:r>
              <a:rPr lang="en-US" dirty="0"/>
              <a:t>An APPROVED infant life preserver will be on “Rescue Billy” to allow the manikin to float upright</a:t>
            </a:r>
          </a:p>
        </p:txBody>
      </p:sp>
    </p:spTree>
    <p:extLst>
      <p:ext uri="{BB962C8B-B14F-4D97-AF65-F5344CB8AC3E}">
        <p14:creationId xmlns:p14="http://schemas.microsoft.com/office/powerpoint/2010/main" val="4808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0BFB72-6968-2900-72D7-5153804E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430" y="2313289"/>
            <a:ext cx="5863389" cy="4351338"/>
          </a:xfrm>
        </p:spPr>
        <p:txBody>
          <a:bodyPr/>
          <a:lstStyle/>
          <a:p>
            <a:pPr marL="457189" lvl="1" indent="0">
              <a:buNone/>
            </a:pPr>
            <a:r>
              <a:rPr lang="en-US" dirty="0"/>
              <a:t>From Dock</a:t>
            </a:r>
          </a:p>
          <a:p>
            <a:pPr marL="971539" lvl="1" indent="-514350">
              <a:buFont typeface="+mj-lt"/>
              <a:buAutoNum type="alphaLcPeriod"/>
            </a:pPr>
            <a:r>
              <a:rPr lang="en-US" dirty="0"/>
              <a:t>Communicate wirelessly with the Deployed Sensor from Task #5</a:t>
            </a:r>
          </a:p>
          <a:p>
            <a:pPr marL="971539" lvl="1" indent="-514350">
              <a:buFont typeface="+mj-lt"/>
              <a:buAutoNum type="alphaLcPeriod"/>
            </a:pPr>
            <a:r>
              <a:rPr lang="en-US" dirty="0"/>
              <a:t>Validate the data to receive additional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DD936-A2DD-9832-A215-F14561F5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5F18DB-40FB-B564-2119-94DAB95B5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22" y="2992615"/>
            <a:ext cx="4326775" cy="14963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2D52B9-AD19-4C93-338C-6873E525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8" y="971574"/>
            <a:ext cx="10914776" cy="566053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#8 Sensor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64471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BA036-6355-1666-F1BA-A97CD25CE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" y="1671637"/>
            <a:ext cx="11631678" cy="2062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ED8452-95D8-DEE3-29D1-96FD5436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83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CCEB-276B-880B-E1CD-C5EBD0C4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707"/>
            <a:ext cx="3280794" cy="3686759"/>
          </a:xfrm>
        </p:spPr>
        <p:txBody>
          <a:bodyPr>
            <a:normAutofit/>
          </a:bodyPr>
          <a:lstStyle/>
          <a:p>
            <a:r>
              <a:rPr lang="en-US" sz="6600" dirty="0"/>
              <a:t>Course</a:t>
            </a:r>
            <a:br>
              <a:rPr lang="en-US" sz="6600" dirty="0"/>
            </a:br>
            <a:r>
              <a:rPr lang="en-US" sz="6600" dirty="0"/>
              <a:t>Map</a:t>
            </a:r>
            <a:br>
              <a:rPr lang="en-US" sz="6600" dirty="0"/>
            </a:br>
            <a:br>
              <a:rPr lang="en-US" sz="6600" dirty="0"/>
            </a:br>
            <a:r>
              <a:rPr lang="en-US" sz="3600" dirty="0"/>
              <a:t>Google Earth</a:t>
            </a:r>
            <a:endParaRPr lang="en-US" sz="6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A2711-B3E2-1767-84FC-297AC7B64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994" y="44786"/>
            <a:ext cx="7907886" cy="670262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51FBF-7388-8619-BBAB-5F2DE84B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67" y="44786"/>
            <a:ext cx="2737123" cy="27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1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DC831-C0D5-8B9B-C279-3316C4F2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98" y="2137712"/>
            <a:ext cx="2809710" cy="2270418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CA57D1B0-FBBD-1A84-178F-A11842DEE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21" y="1675423"/>
            <a:ext cx="610573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0" i="0" dirty="0">
                <a:solidFill>
                  <a:srgbClr val="0F1111"/>
                </a:solidFill>
                <a:effectLst/>
                <a:latin typeface="Amazon Ember"/>
              </a:rPr>
              <a:t>Taylor Made Products Super Gard Inflatable Vinyl Boat Fender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90580-33C5-0590-781D-99527EC48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80" y="3185689"/>
            <a:ext cx="2026588" cy="2114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627E1-005E-9FFE-03AF-1BD2A1E6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98" y="3185689"/>
            <a:ext cx="1918858" cy="1955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D3B55E-584B-468A-2C75-42EADD9C5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98" y="4981538"/>
            <a:ext cx="4261475" cy="973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E63AF7-3199-317C-66A8-C132F62852F3}"/>
              </a:ext>
            </a:extLst>
          </p:cNvPr>
          <p:cNvSpPr txBox="1"/>
          <p:nvPr/>
        </p:nvSpPr>
        <p:spPr>
          <a:xfrm>
            <a:off x="458127" y="5718455"/>
            <a:ext cx="10989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https://www.amazon.com/Inflatable-Double-Molded-Football-Inflation-Atlantic/dp/B000MJMQ74/ref=sr_1_25?crid=1GXGSM4SDCGK7&amp;keywords=taylormade%2Bboat%2Bbumpers&amp;qid=1698668009&amp;sprefix=taylormade%2Bboat%2Bbumper%2Caps%2C84&amp;sr=8-25&amp;th=1&amp;psc=1</a:t>
            </a:r>
            <a:endParaRPr lang="en-US" dirty="0"/>
          </a:p>
          <a:p>
            <a:endParaRPr lang="en-US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C64038F-35D0-59F8-8CF2-CA49F852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594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0" dirty="0">
                <a:solidFill>
                  <a:srgbClr val="0F1111"/>
                </a:solidFill>
                <a:effectLst/>
                <a:latin typeface="Amazon Ember"/>
              </a:rPr>
              <a:t>Buoy Markers</a:t>
            </a:r>
          </a:p>
          <a:p>
            <a:pPr algn="ctr"/>
            <a:r>
              <a:rPr lang="en-US" sz="2400" dirty="0">
                <a:solidFill>
                  <a:srgbClr val="0F1111"/>
                </a:solidFill>
                <a:latin typeface="Amazon Ember"/>
              </a:rPr>
              <a:t>*Color Defined by Challenge</a:t>
            </a:r>
            <a:endParaRPr lang="en-US" sz="2400" i="0" dirty="0">
              <a:solidFill>
                <a:srgbClr val="0F1111"/>
              </a:solidFill>
              <a:effectLst/>
              <a:latin typeface="Amazon Embe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72D9B-2FFB-0AED-3F1F-4DF9F33E3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2B7EB6-5469-FF5A-571E-4F417A08B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63" y="792964"/>
            <a:ext cx="8769061" cy="554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7905E-09B1-D032-4EE6-463659442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F7C3-391D-6F0F-3A4C-022E6637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" y="68511"/>
            <a:ext cx="10515600" cy="804817"/>
          </a:xfrm>
        </p:spPr>
        <p:txBody>
          <a:bodyPr/>
          <a:lstStyle/>
          <a:p>
            <a:r>
              <a:rPr lang="en-US" dirty="0"/>
              <a:t>CHALLENGE #1 Gate Navigation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05B12-F379-EBD3-DDAA-90DFC7CC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817" y="4878276"/>
            <a:ext cx="2449968" cy="1979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6DD1E-2B55-29CA-F399-51E574B2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73" y="4784708"/>
            <a:ext cx="2449967" cy="202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FC7CA1-1FB0-7D55-2259-DBD45C8F9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597" y="5137262"/>
            <a:ext cx="1467588" cy="149471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A64B7F-17BB-3C0C-64BC-7CF69EEDA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37154" y="5102299"/>
            <a:ext cx="1466973" cy="1494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08A5F-C07D-1047-7521-6D8B56117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583"/>
          <a:stretch/>
        </p:blipFill>
        <p:spPr>
          <a:xfrm>
            <a:off x="975191" y="750674"/>
            <a:ext cx="9665545" cy="39113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5FECBD-F164-2D78-111C-152B40FF967D}"/>
              </a:ext>
            </a:extLst>
          </p:cNvPr>
          <p:cNvSpPr txBox="1">
            <a:spLocks/>
          </p:cNvSpPr>
          <p:nvPr/>
        </p:nvSpPr>
        <p:spPr>
          <a:xfrm>
            <a:off x="1066101" y="4583504"/>
            <a:ext cx="226845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Lime Green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92DC14-9457-0F84-B382-E85CA040F249}"/>
              </a:ext>
            </a:extLst>
          </p:cNvPr>
          <p:cNvSpPr txBox="1">
            <a:spLocks/>
          </p:cNvSpPr>
          <p:nvPr/>
        </p:nvSpPr>
        <p:spPr>
          <a:xfrm>
            <a:off x="6185707" y="4561452"/>
            <a:ext cx="226845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FBD2B-2CB6-F985-7345-77F4FE4F7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C21B3-CFE6-0B97-90FD-5CCE27AE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85" y="762787"/>
            <a:ext cx="1228725" cy="4171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50FBB-AA5B-AA79-B3AC-DC270A4C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36" y="1463340"/>
            <a:ext cx="9622312" cy="24399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5AC0E6-FB5A-649A-927A-07D55ED89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47450-6155-6797-4799-B803A0A13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270" y="4513150"/>
            <a:ext cx="2449968" cy="19797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C93C9-1549-A4C0-6DD7-CB7EBCB7F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326" y="4419582"/>
            <a:ext cx="2449967" cy="2029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F7C9C-93CD-29C6-7508-7512FA014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050" y="4772136"/>
            <a:ext cx="1467588" cy="149471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7587067-F579-6FC0-F126-2A81C8D03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0158607" y="4737173"/>
            <a:ext cx="1466973" cy="14947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03E9CD-CFC2-2977-D2F7-B8D98B09D012}"/>
              </a:ext>
            </a:extLst>
          </p:cNvPr>
          <p:cNvSpPr txBox="1">
            <a:spLocks/>
          </p:cNvSpPr>
          <p:nvPr/>
        </p:nvSpPr>
        <p:spPr>
          <a:xfrm>
            <a:off x="1989196" y="4218378"/>
            <a:ext cx="226845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Lime Green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5AF07B-B11C-BA55-503A-9EB95DD3F1F4}"/>
              </a:ext>
            </a:extLst>
          </p:cNvPr>
          <p:cNvSpPr txBox="1">
            <a:spLocks/>
          </p:cNvSpPr>
          <p:nvPr/>
        </p:nvSpPr>
        <p:spPr>
          <a:xfrm>
            <a:off x="7108802" y="4196326"/>
            <a:ext cx="226845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B8DEBF-266D-B9C7-A6FA-426ACA7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" y="68511"/>
            <a:ext cx="10515600" cy="804817"/>
          </a:xfrm>
        </p:spPr>
        <p:txBody>
          <a:bodyPr/>
          <a:lstStyle/>
          <a:p>
            <a:r>
              <a:rPr lang="en-US" dirty="0"/>
              <a:t>CHALLENGE #2 Slalom Race</a:t>
            </a:r>
          </a:p>
        </p:txBody>
      </p:sp>
    </p:spTree>
    <p:extLst>
      <p:ext uri="{BB962C8B-B14F-4D97-AF65-F5344CB8AC3E}">
        <p14:creationId xmlns:p14="http://schemas.microsoft.com/office/powerpoint/2010/main" val="799607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06F4D4-3E87-A4EA-1036-D65AC62B0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0"/>
          <a:stretch/>
        </p:blipFill>
        <p:spPr>
          <a:xfrm>
            <a:off x="2739871" y="936171"/>
            <a:ext cx="8675681" cy="5556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8EB77-0C2D-306D-DC33-AC106EB64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17" y="1256469"/>
            <a:ext cx="1533525" cy="47005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AC161B-FD83-F211-48FD-FE8149115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0B0E52-A228-80A5-DD38-BEE816AC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" y="68511"/>
            <a:ext cx="10515600" cy="804817"/>
          </a:xfrm>
        </p:spPr>
        <p:txBody>
          <a:bodyPr/>
          <a:lstStyle/>
          <a:p>
            <a:r>
              <a:rPr lang="en-US" dirty="0"/>
              <a:t>CHALLENGE #3 Game of Rings Race</a:t>
            </a:r>
          </a:p>
        </p:txBody>
      </p:sp>
    </p:spTree>
    <p:extLst>
      <p:ext uri="{BB962C8B-B14F-4D97-AF65-F5344CB8AC3E}">
        <p14:creationId xmlns:p14="http://schemas.microsoft.com/office/powerpoint/2010/main" val="236205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C590-2983-E3CB-EFE2-0C1A60CD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099" y="4135772"/>
            <a:ext cx="3484227" cy="15517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PLA 3D Printed Ring</a:t>
            </a:r>
          </a:p>
          <a:p>
            <a:pPr lvl="1"/>
            <a:r>
              <a:rPr lang="en-US" dirty="0"/>
              <a:t>Red Rings on Red Marker</a:t>
            </a:r>
          </a:p>
          <a:p>
            <a:pPr lvl="1"/>
            <a:r>
              <a:rPr lang="en-US" dirty="0"/>
              <a:t>Green Rings on Green Marker</a:t>
            </a:r>
          </a:p>
          <a:p>
            <a:r>
              <a:rPr lang="en-US" dirty="0"/>
              <a:t>5.75” OD</a:t>
            </a:r>
          </a:p>
          <a:p>
            <a:r>
              <a:rPr lang="en-US" dirty="0"/>
              <a:t>3/8” Cross-section Width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BC8BB-57CF-EF01-3685-FC747C43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76" y="3663064"/>
            <a:ext cx="3244296" cy="28298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0B1B80-5706-91A4-D59A-5E8B76AB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682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 #3 Game of Rings Race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25C13-18DA-33A4-A3B7-E016E3B6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89" y="1643885"/>
            <a:ext cx="2039493" cy="1648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CA572-84F4-0E65-E81A-1F284E26D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6" y="1417902"/>
            <a:ext cx="1989141" cy="1648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23769C-D4A5-9D77-AF9D-6A83C6262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553" y="1818282"/>
            <a:ext cx="1029900" cy="1048933"/>
          </a:xfrm>
          <a:prstGeom prst="rect">
            <a:avLst/>
          </a:prstGeom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DED78B35-4AA5-DC86-B88D-C70D7937D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054" y="1813940"/>
            <a:ext cx="1160833" cy="118278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E863E86-C860-30AB-460F-1A63C8595BCA}"/>
              </a:ext>
            </a:extLst>
          </p:cNvPr>
          <p:cNvSpPr txBox="1">
            <a:spLocks/>
          </p:cNvSpPr>
          <p:nvPr/>
        </p:nvSpPr>
        <p:spPr>
          <a:xfrm>
            <a:off x="1016073" y="940807"/>
            <a:ext cx="226845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Lime Green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2E339B-0206-7991-4DCB-7A90E070770C}"/>
              </a:ext>
            </a:extLst>
          </p:cNvPr>
          <p:cNvSpPr txBox="1">
            <a:spLocks/>
          </p:cNvSpPr>
          <p:nvPr/>
        </p:nvSpPr>
        <p:spPr>
          <a:xfrm>
            <a:off x="6135679" y="918755"/>
            <a:ext cx="2268455" cy="40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2E8AA4-DC87-D3E0-A124-BF95AFC8E821}"/>
              </a:ext>
            </a:extLst>
          </p:cNvPr>
          <p:cNvSpPr txBox="1"/>
          <p:nvPr/>
        </p:nvSpPr>
        <p:spPr>
          <a:xfrm>
            <a:off x="7859762" y="2131652"/>
            <a:ext cx="41524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Markers for Game of Rings will be stabilized with “Sand Anchor” to prevent rotation.</a:t>
            </a:r>
          </a:p>
          <a:p>
            <a:endParaRPr lang="en-US" dirty="0"/>
          </a:p>
          <a:p>
            <a:r>
              <a:rPr lang="en-US" dirty="0"/>
              <a:t>Something similar to:</a:t>
            </a:r>
          </a:p>
          <a:p>
            <a:r>
              <a:rPr lang="en-US" dirty="0"/>
              <a:t> </a:t>
            </a:r>
            <a:r>
              <a:rPr lang="en-US" dirty="0">
                <a:hlinkClick r:id="rId7"/>
              </a:rPr>
              <a:t>https://www.amazon.com/SturdyShape-Stainless-Protection-Suitable-Pontoon/dp/B0C3B5XGN1/ref=sr_1_1_sspa?keywords=boat+sand+anchor&amp;qid=1698680847&amp;sr=8-1-spons&amp;sp_csd=d2lkZ2V0TmFtZT1zcF9hdGY&amp;psc=1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40AD3-65E6-A9C3-4010-79A33F500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3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7D4273-B5F2-8BDF-9854-E742E9391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634" y="1580309"/>
            <a:ext cx="1339458" cy="107879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72EA82-3E53-193D-5E60-62DDAFBF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135"/>
            <a:ext cx="10515600" cy="1325563"/>
          </a:xfrm>
        </p:spPr>
        <p:txBody>
          <a:bodyPr/>
          <a:lstStyle/>
          <a:p>
            <a:r>
              <a:rPr lang="en-US" dirty="0"/>
              <a:t>CHALLENGE #4 Pick a Color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40E20-A97B-C773-6A3F-4187F286F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67" y="3052650"/>
            <a:ext cx="1339458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7BA47-EF1B-7B46-A3B7-BEA7D93D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84" y="1742422"/>
            <a:ext cx="1377125" cy="1078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F51469-AF29-DB2F-EA2F-35BCFDABE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027403"/>
            <a:ext cx="1339458" cy="1350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D6E592-33DC-0477-EA6F-E0D4075E4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832" y="1703857"/>
            <a:ext cx="1344011" cy="1066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69B6E2-4EB8-354B-1CA3-72AEA5E48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5385" y="3061266"/>
            <a:ext cx="1339458" cy="1367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46DF34-2CAA-2165-18C1-005D620DA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8135" y="1738052"/>
            <a:ext cx="1377125" cy="1083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44DFC9-DED5-737A-0EE7-A429A2BA0C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0173" y="3028366"/>
            <a:ext cx="1377125" cy="140061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0C61F7-3F3B-6C09-5299-988891F5C623}"/>
              </a:ext>
            </a:extLst>
          </p:cNvPr>
          <p:cNvSpPr txBox="1">
            <a:spLocks/>
          </p:cNvSpPr>
          <p:nvPr/>
        </p:nvSpPr>
        <p:spPr>
          <a:xfrm>
            <a:off x="1072293" y="4636134"/>
            <a:ext cx="10194122" cy="1974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/>
              <a:t>Navigate to a specific-colored buoy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Contact the buoy with the LPV to receive points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Teams can define the colored buoy that their LPV will seek &amp; contact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Additional points can be earned by having judge randomly select the color for the team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3529F-6727-8A93-F67A-D15AE6962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3927" y="365126"/>
            <a:ext cx="1210327" cy="12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551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Amazon Ember</vt:lpstr>
      <vt:lpstr>Arial</vt:lpstr>
      <vt:lpstr>Calibri</vt:lpstr>
      <vt:lpstr>Calibri Light</vt:lpstr>
      <vt:lpstr>Office Theme</vt:lpstr>
      <vt:lpstr>PowerPoint Presentation</vt:lpstr>
      <vt:lpstr>Course Map  Google Earth</vt:lpstr>
      <vt:lpstr>PowerPoint Presentation</vt:lpstr>
      <vt:lpstr>PowerPoint Presentation</vt:lpstr>
      <vt:lpstr>CHALLENGE #1 Gate Navigation</vt:lpstr>
      <vt:lpstr>CHALLENGE #2 Slalom Race</vt:lpstr>
      <vt:lpstr>CHALLENGE #3 Game of Rings Race</vt:lpstr>
      <vt:lpstr>CHALLENGE #3 Game of Rings Race</vt:lpstr>
      <vt:lpstr>CHALLENGE #4 Pick a Color</vt:lpstr>
      <vt:lpstr>CHALLENGE #5 Sensor Deployment</vt:lpstr>
      <vt:lpstr>CHALLENGE #6 Shore Deployment </vt:lpstr>
      <vt:lpstr>CHALLENGE #7 Search &amp; Rescue</vt:lpstr>
      <vt:lpstr>CHALLENGE #8 Sensor Communication</vt:lpstr>
      <vt:lpstr>PowerPoint Presentation</vt:lpstr>
    </vt:vector>
  </TitlesOfParts>
  <Company>Trine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Concepts</dc:title>
  <dc:creator>Blume, Jason</dc:creator>
  <cp:lastModifiedBy>Blume, Jason</cp:lastModifiedBy>
  <cp:revision>9</cp:revision>
  <dcterms:created xsi:type="dcterms:W3CDTF">2023-10-06T14:49:01Z</dcterms:created>
  <dcterms:modified xsi:type="dcterms:W3CDTF">2023-10-30T16:51:21Z</dcterms:modified>
</cp:coreProperties>
</file>